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DÁ-ME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DÁ-ME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Dá-me Cristo e toma o mundo, </a:t>
            </a:r>
          </a:p>
          <a:p>
            <a:r>
              <a:rPr lang="pt-BR" dirty="0"/>
              <a:t>Pois o seu prazer é vão; </a:t>
            </a:r>
          </a:p>
          <a:p>
            <a:r>
              <a:rPr lang="pt-BR" dirty="0"/>
              <a:t>Mas, do Rei, o amor eterno </a:t>
            </a:r>
          </a:p>
          <a:p>
            <a:r>
              <a:rPr lang="pt-BR" dirty="0"/>
              <a:t>Nunca sofre alteração.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DÁ-ME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1CC9932-FD43-409C-BADF-B139FD7D44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amplidão, </a:t>
            </a:r>
          </a:p>
          <a:p>
            <a:r>
              <a:rPr lang="pt-BR" dirty="0"/>
              <a:t>que profundeza,</a:t>
            </a:r>
          </a:p>
          <a:p>
            <a:r>
              <a:rPr lang="pt-BR" dirty="0"/>
              <a:t>Tem o amor de meu Jesus! </a:t>
            </a:r>
          </a:p>
          <a:p>
            <a:r>
              <a:rPr lang="pt-BR" dirty="0"/>
              <a:t>Nele temos a certeza </a:t>
            </a:r>
          </a:p>
          <a:p>
            <a:r>
              <a:rPr lang="pt-BR" dirty="0"/>
              <a:t>De habitar na eterna luz.</a:t>
            </a:r>
          </a:p>
        </p:txBody>
      </p:sp>
    </p:spTree>
    <p:extLst>
      <p:ext uri="{BB962C8B-B14F-4D97-AF65-F5344CB8AC3E}">
        <p14:creationId xmlns:p14="http://schemas.microsoft.com/office/powerpoint/2010/main" val="1422859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DÁ-ME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Toma o mundo e dá-me Cristo, </a:t>
            </a:r>
          </a:p>
          <a:p>
            <a:r>
              <a:rPr lang="pt-BR" dirty="0"/>
              <a:t>Meu amparo em aflição; </a:t>
            </a:r>
          </a:p>
          <a:p>
            <a:r>
              <a:rPr lang="pt-BR" dirty="0"/>
              <a:t>Tendo o Salvador comigo, </a:t>
            </a:r>
          </a:p>
          <a:p>
            <a:r>
              <a:rPr lang="pt-BR" dirty="0"/>
              <a:t>Tenho paz, consolação. </a:t>
            </a:r>
          </a:p>
        </p:txBody>
      </p:sp>
    </p:spTree>
    <p:extLst>
      <p:ext uri="{BB962C8B-B14F-4D97-AF65-F5344CB8AC3E}">
        <p14:creationId xmlns:p14="http://schemas.microsoft.com/office/powerpoint/2010/main" val="141390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DÁ-ME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1CC9932-FD43-409C-BADF-B139FD7D44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amplidão, </a:t>
            </a:r>
          </a:p>
          <a:p>
            <a:r>
              <a:rPr lang="pt-BR" dirty="0"/>
              <a:t>que profundeza,</a:t>
            </a:r>
          </a:p>
          <a:p>
            <a:r>
              <a:rPr lang="pt-BR" dirty="0"/>
              <a:t>Tem o amor de meu Jesus! </a:t>
            </a:r>
          </a:p>
          <a:p>
            <a:r>
              <a:rPr lang="pt-BR" dirty="0"/>
              <a:t>Nele temos a certeza </a:t>
            </a:r>
          </a:p>
          <a:p>
            <a:r>
              <a:rPr lang="pt-BR" dirty="0"/>
              <a:t>De habitar na eterna luz.</a:t>
            </a:r>
          </a:p>
        </p:txBody>
      </p:sp>
    </p:spTree>
    <p:extLst>
      <p:ext uri="{BB962C8B-B14F-4D97-AF65-F5344CB8AC3E}">
        <p14:creationId xmlns:p14="http://schemas.microsoft.com/office/powerpoint/2010/main" val="2088106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DÁ-ME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Toma o mundo e dá-me Cristo, </a:t>
            </a:r>
          </a:p>
          <a:p>
            <a:r>
              <a:rPr lang="pt-BR" dirty="0"/>
              <a:t>Quero Sua aprovação; </a:t>
            </a:r>
          </a:p>
          <a:p>
            <a:r>
              <a:rPr lang="pt-BR" dirty="0"/>
              <a:t>E através desta jornada,</a:t>
            </a:r>
          </a:p>
          <a:p>
            <a:r>
              <a:rPr lang="pt-BR" dirty="0"/>
              <a:t>Tenho firme direção.</a:t>
            </a:r>
          </a:p>
        </p:txBody>
      </p:sp>
    </p:spTree>
    <p:extLst>
      <p:ext uri="{BB962C8B-B14F-4D97-AF65-F5344CB8AC3E}">
        <p14:creationId xmlns:p14="http://schemas.microsoft.com/office/powerpoint/2010/main" val="3361005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DÁ-ME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1CC9932-FD43-409C-BADF-B139FD7D44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amplidão, </a:t>
            </a:r>
          </a:p>
          <a:p>
            <a:r>
              <a:rPr lang="pt-BR" dirty="0"/>
              <a:t>que profundeza,</a:t>
            </a:r>
          </a:p>
          <a:p>
            <a:r>
              <a:rPr lang="pt-BR" dirty="0"/>
              <a:t>Tem o amor de meu Jesus! </a:t>
            </a:r>
          </a:p>
          <a:p>
            <a:r>
              <a:rPr lang="pt-BR" dirty="0"/>
              <a:t>Nele temos a certeza </a:t>
            </a:r>
          </a:p>
          <a:p>
            <a:r>
              <a:rPr lang="pt-BR" dirty="0"/>
              <a:t>De habitar na eterna luz.</a:t>
            </a:r>
          </a:p>
        </p:txBody>
      </p:sp>
    </p:spTree>
    <p:extLst>
      <p:ext uri="{BB962C8B-B14F-4D97-AF65-F5344CB8AC3E}">
        <p14:creationId xmlns:p14="http://schemas.microsoft.com/office/powerpoint/2010/main" val="3887861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158</Words>
  <Application>Microsoft Office PowerPoint</Application>
  <PresentationFormat>Apresentação na tela (16:9)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DÁ-ME CRISTO</vt:lpstr>
      <vt:lpstr>DÁ-ME CRISTO</vt:lpstr>
      <vt:lpstr>DÁ-ME CRISTO</vt:lpstr>
      <vt:lpstr>DÁ-ME CRISTO</vt:lpstr>
      <vt:lpstr>DÁ-ME CRISTO</vt:lpstr>
      <vt:lpstr>DÁ-ME CRISTO</vt:lpstr>
      <vt:lpstr>DÁ-ME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2019-06-12T22:36:10Z</dcterms:modified>
</cp:coreProperties>
</file>

<file path=docProps/thumbnail.jpeg>
</file>